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1" r:id="rId54"/>
    <p:sldId id="440" r:id="rId55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8" autoAdjust="0"/>
    <p:restoredTop sz="92290" autoAdjust="0"/>
  </p:normalViewPr>
  <p:slideViewPr>
    <p:cSldViewPr showGuides="1">
      <p:cViewPr>
        <p:scale>
          <a:sx n="49" d="100"/>
          <a:sy n="49" d="100"/>
        </p:scale>
        <p:origin x="584" y="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3130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604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228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3016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956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172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930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100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32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481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528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ut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gangw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538" y="1976225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/>
              <a:t>Image Classification pipeline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7400" y="3824030"/>
            <a:ext cx="8153400" cy="144841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cap="none" dirty="0" err="1">
                <a:solidFill>
                  <a:schemeClr val="accent5"/>
                </a:solidFill>
              </a:rPr>
              <a:t>Xinggang</a:t>
            </a:r>
            <a:r>
              <a:rPr lang="en-US" sz="2000" cap="none" dirty="0">
                <a:solidFill>
                  <a:schemeClr val="accent5"/>
                </a:solidFill>
              </a:rPr>
              <a:t> Wang (</a:t>
            </a:r>
            <a:r>
              <a:rPr lang="zh-CN" altLang="en-US" sz="2000" cap="none" dirty="0">
                <a:solidFill>
                  <a:schemeClr val="accent5"/>
                </a:solidFill>
              </a:rPr>
              <a:t>王兴刚</a:t>
            </a:r>
            <a:r>
              <a:rPr lang="en-US" sz="2000" cap="none" dirty="0">
                <a:solidFill>
                  <a:schemeClr val="accent5"/>
                </a:solidFill>
              </a:rPr>
              <a:t>)</a:t>
            </a:r>
            <a:br>
              <a:rPr lang="en-US" sz="2000" cap="none" dirty="0">
                <a:solidFill>
                  <a:schemeClr val="accent5"/>
                </a:solidFill>
              </a:rPr>
            </a:br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r>
              <a:rPr lang="en-US" sz="2000" cap="none" dirty="0">
                <a:solidFill>
                  <a:schemeClr val="accent5"/>
                </a:solidFill>
                <a:hlinkClick r:id="rId3"/>
              </a:rPr>
              <a:t>www.xinggangw.info</a:t>
            </a:r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endParaRPr lang="en-US" sz="2000" cap="none" dirty="0">
              <a:solidFill>
                <a:schemeClr val="accent5"/>
              </a:solidFill>
            </a:endParaRPr>
          </a:p>
          <a:p>
            <a:pPr algn="ctr"/>
            <a:r>
              <a:rPr lang="en-US" sz="2000" cap="none" dirty="0" err="1">
                <a:solidFill>
                  <a:schemeClr val="accent5"/>
                </a:solidFill>
              </a:rPr>
              <a:t>Huazhong</a:t>
            </a:r>
            <a:r>
              <a:rPr lang="en-US" sz="2000" cap="none" dirty="0">
                <a:solidFill>
                  <a:schemeClr val="accent5"/>
                </a:solidFill>
              </a:rPr>
              <a:t> University of Science and Technology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81025"/>
            <a:ext cx="11334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3489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1975"/>
            <a:ext cx="113919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4365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61975"/>
            <a:ext cx="114014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6848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57212"/>
            <a:ext cx="114109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956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52450"/>
            <a:ext cx="11353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178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1975"/>
            <a:ext cx="113823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568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66737"/>
            <a:ext cx="114014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457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172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9405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2803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2450"/>
            <a:ext cx="11391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406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57212"/>
            <a:ext cx="114014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7647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5878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57212"/>
            <a:ext cx="113823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5917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24543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66737"/>
            <a:ext cx="113633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1826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6737"/>
            <a:ext cx="113728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2550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682"/>
          <a:stretch/>
        </p:blipFill>
        <p:spPr>
          <a:xfrm>
            <a:off x="414337" y="547688"/>
            <a:ext cx="11363325" cy="56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2625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3408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57212"/>
            <a:ext cx="113728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111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6737"/>
            <a:ext cx="113823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3972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71500"/>
            <a:ext cx="113823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5842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1975"/>
            <a:ext cx="1135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8046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7211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1500"/>
            <a:ext cx="113728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9514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3286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6737"/>
            <a:ext cx="113919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24827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71500"/>
            <a:ext cx="11391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932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47687"/>
            <a:ext cx="113823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63781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1500"/>
            <a:ext cx="113728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60884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566737"/>
            <a:ext cx="113442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27131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6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6262"/>
            <a:ext cx="113538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9867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57212"/>
            <a:ext cx="113823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4110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76262"/>
            <a:ext cx="113633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06984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61975"/>
            <a:ext cx="114014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0055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1975"/>
            <a:ext cx="113823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2530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6737"/>
            <a:ext cx="113538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10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61975"/>
            <a:ext cx="113633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4128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66737"/>
            <a:ext cx="113633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5500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61975"/>
            <a:ext cx="113823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3575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42925"/>
            <a:ext cx="113823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95670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0491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581025"/>
            <a:ext cx="112966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8666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52450"/>
            <a:ext cx="113728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7323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6160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61975"/>
            <a:ext cx="113538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67829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75" y="144783"/>
            <a:ext cx="10515600" cy="1325562"/>
          </a:xfrm>
        </p:spPr>
        <p:txBody>
          <a:bodyPr/>
          <a:lstStyle/>
          <a:p>
            <a:r>
              <a:rPr lang="en-US" altLang="zh-CN" dirty="0"/>
              <a:t>Project #1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895" y="1470345"/>
            <a:ext cx="10515600" cy="435133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Building an image classifier on Cifar10 dataset using image features and classifiers</a:t>
            </a:r>
          </a:p>
          <a:p>
            <a:pPr lvl="1"/>
            <a:r>
              <a:rPr lang="en-US" altLang="zh-CN" dirty="0"/>
              <a:t>Cifar10 </a:t>
            </a:r>
            <a:r>
              <a:rPr lang="en-US" altLang="zh-CN" dirty="0">
                <a:hlinkClick r:id="rId2"/>
              </a:rPr>
              <a:t>https://www.cs.toronto.edu/~kriz/cifar.html</a:t>
            </a:r>
            <a:endParaRPr lang="en-US" altLang="zh-CN" dirty="0"/>
          </a:p>
          <a:p>
            <a:pPr lvl="1"/>
            <a:r>
              <a:rPr lang="en-US" altLang="zh-CN" dirty="0"/>
              <a:t> 50000 training images and 10000 test images. </a:t>
            </a:r>
          </a:p>
          <a:p>
            <a:pPr lvl="1"/>
            <a:r>
              <a:rPr lang="en-US" altLang="zh-CN" dirty="0"/>
              <a:t>At least two image features: raw pixels, GIST, LBP, SIFT, HOG, BoW </a:t>
            </a:r>
            <a:r>
              <a:rPr lang="en-US" altLang="zh-CN" dirty="0" err="1"/>
              <a:t>etc</a:t>
            </a:r>
            <a:endParaRPr lang="en-US" altLang="zh-CN" dirty="0"/>
          </a:p>
          <a:p>
            <a:pPr lvl="1"/>
            <a:r>
              <a:rPr lang="en-US" altLang="zh-CN" dirty="0"/>
              <a:t>Using NN classifier</a:t>
            </a:r>
          </a:p>
          <a:p>
            <a:pPr lvl="1"/>
            <a:r>
              <a:rPr lang="en-US" altLang="zh-CN" dirty="0"/>
              <a:t>Due in the next work: source code, slides and oral presentation</a:t>
            </a:r>
          </a:p>
          <a:p>
            <a:pPr lvl="1"/>
            <a:r>
              <a:rPr lang="en-US" altLang="zh-CN" dirty="0"/>
              <a:t>15 points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Group</a:t>
            </a:r>
          </a:p>
          <a:p>
            <a:pPr lvl="1"/>
            <a:r>
              <a:rPr lang="en-US" altLang="zh-CN" dirty="0"/>
              <a:t>There students per group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16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8761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57212"/>
            <a:ext cx="113919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747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1500"/>
            <a:ext cx="113728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88577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61975"/>
            <a:ext cx="113919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059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61975"/>
            <a:ext cx="11372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323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5628</TotalTime>
  <Words>471</Words>
  <Application>Microsoft Macintosh PowerPoint</Application>
  <PresentationFormat>宽屏</PresentationFormat>
  <Paragraphs>126</Paragraphs>
  <Slides>54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Calibri</vt:lpstr>
      <vt:lpstr>Calibri Light</vt:lpstr>
      <vt:lpstr>Wingdings 2</vt:lpstr>
      <vt:lpstr>HDOfficeLightV0</vt:lpstr>
      <vt:lpstr>Image Classification pipeline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#1</vt:lpstr>
      <vt:lpstr>PowerPoint 演示文稿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603</cp:revision>
  <cp:lastPrinted>2012-09-24T11:16:50Z</cp:lastPrinted>
  <dcterms:created xsi:type="dcterms:W3CDTF">2012-07-09T16:05:41Z</dcterms:created>
  <dcterms:modified xsi:type="dcterms:W3CDTF">2019-03-20T08:46:08Z</dcterms:modified>
</cp:coreProperties>
</file>